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7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49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9233" y="889501"/>
            <a:ext cx="13118077" cy="8526750"/>
            <a:chOff x="2599233" y="889501"/>
            <a:chExt cx="13118077" cy="85267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9233" y="889501"/>
              <a:ext cx="13118077" cy="852675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6230" y="1235911"/>
            <a:ext cx="7995375" cy="1475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8896" y="3966624"/>
            <a:ext cx="5507864" cy="2955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1881" y="-206366"/>
            <a:ext cx="8305585" cy="1534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9557" y="3061703"/>
            <a:ext cx="6171429" cy="5916219"/>
            <a:chOff x="1399557" y="3061703"/>
            <a:chExt cx="6171429" cy="5916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9557" y="3061703"/>
              <a:ext cx="6171429" cy="5916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47730" y="3061703"/>
            <a:ext cx="6461439" cy="5916219"/>
            <a:chOff x="10547730" y="3061703"/>
            <a:chExt cx="6461439" cy="59162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7730" y="3061703"/>
              <a:ext cx="6461439" cy="5916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365" y="2657807"/>
            <a:ext cx="7345072" cy="6745364"/>
            <a:chOff x="890365" y="2657807"/>
            <a:chExt cx="7345072" cy="67453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365" y="2657807"/>
              <a:ext cx="7345072" cy="6745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05913" y="2647131"/>
            <a:ext cx="7345072" cy="6745364"/>
            <a:chOff x="10105913" y="2647131"/>
            <a:chExt cx="7345072" cy="67453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5913" y="2647131"/>
              <a:ext cx="7345072" cy="67453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4354" y="5539064"/>
            <a:ext cx="1177007" cy="961498"/>
            <a:chOff x="8554354" y="5539064"/>
            <a:chExt cx="1177007" cy="9614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4354" y="5539064"/>
              <a:ext cx="1177007" cy="961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99225" y="0"/>
            <a:ext cx="3617276" cy="1220722"/>
            <a:chOff x="4299225" y="0"/>
            <a:chExt cx="3617276" cy="1220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9225" y="0"/>
              <a:ext cx="3617276" cy="1220722"/>
            </a:xfrm>
            <a:prstGeom prst="rect">
              <a:avLst/>
            </a:prstGeom>
          </p:spPr>
        </p:pic>
      </p:grpSp>
      <p:grpSp>
        <p:nvGrpSpPr>
          <p:cNvPr id="6" name="그룹 1007">
            <a:extLst>
              <a:ext uri="{FF2B5EF4-FFF2-40B4-BE49-F238E27FC236}">
                <a16:creationId xmlns:a16="http://schemas.microsoft.com/office/drawing/2014/main" id="{644BD5DB-01EA-C365-7A2D-2881D3995A98}"/>
              </a:ext>
            </a:extLst>
          </p:cNvPr>
          <p:cNvGrpSpPr/>
          <p:nvPr/>
        </p:nvGrpSpPr>
        <p:grpSpPr>
          <a:xfrm>
            <a:off x="1473871" y="7962900"/>
            <a:ext cx="6318023" cy="304800"/>
            <a:chOff x="4299225" y="0"/>
            <a:chExt cx="3617276" cy="1220722"/>
          </a:xfrm>
        </p:grpSpPr>
        <p:pic>
          <p:nvPicPr>
            <p:cNvPr id="8" name="Object 21">
              <a:extLst>
                <a:ext uri="{FF2B5EF4-FFF2-40B4-BE49-F238E27FC236}">
                  <a16:creationId xmlns:a16="http://schemas.microsoft.com/office/drawing/2014/main" id="{E3C28756-CF2E-99BA-2618-8BF898E7D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9225" y="0"/>
              <a:ext cx="3617276" cy="1220722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D6FFC257-9C18-8056-E3BD-42D918AA7A7D}"/>
              </a:ext>
            </a:extLst>
          </p:cNvPr>
          <p:cNvGrpSpPr/>
          <p:nvPr/>
        </p:nvGrpSpPr>
        <p:grpSpPr>
          <a:xfrm>
            <a:off x="10619437" y="8134350"/>
            <a:ext cx="6318023" cy="304800"/>
            <a:chOff x="4299225" y="0"/>
            <a:chExt cx="3617276" cy="1220722"/>
          </a:xfrm>
        </p:grpSpPr>
        <p:pic>
          <p:nvPicPr>
            <p:cNvPr id="14" name="Object 21">
              <a:extLst>
                <a:ext uri="{FF2B5EF4-FFF2-40B4-BE49-F238E27FC236}">
                  <a16:creationId xmlns:a16="http://schemas.microsoft.com/office/drawing/2014/main" id="{00D191F1-B122-CB75-FF7F-D3C5A2F2E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9225" y="0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8460" y="-126632"/>
            <a:ext cx="8227251" cy="1475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4150" y="2109021"/>
            <a:ext cx="7937414" cy="6067672"/>
            <a:chOff x="5174150" y="2109021"/>
            <a:chExt cx="7937414" cy="60676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4150" y="2109021"/>
              <a:ext cx="7937414" cy="60676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9214" y="1717019"/>
            <a:ext cx="9080224" cy="7067034"/>
            <a:chOff x="4669214" y="1717019"/>
            <a:chExt cx="9080224" cy="7067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214" y="1717019"/>
              <a:ext cx="9080224" cy="70670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99225" y="0"/>
            <a:ext cx="3617276" cy="1220722"/>
            <a:chOff x="4299225" y="0"/>
            <a:chExt cx="3617276" cy="12207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9225" y="0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384661" y="-179788"/>
            <a:ext cx="7406880" cy="14565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29370" y="2434065"/>
            <a:ext cx="7523762" cy="5689129"/>
            <a:chOff x="3729370" y="2434065"/>
            <a:chExt cx="7523762" cy="56891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370" y="2434065"/>
              <a:ext cx="7523762" cy="56891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46820" y="4749601"/>
            <a:ext cx="3407511" cy="1211762"/>
            <a:chOff x="11146820" y="4749601"/>
            <a:chExt cx="3407511" cy="12117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6820" y="4749601"/>
              <a:ext cx="3407511" cy="1211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86181" y="1999287"/>
            <a:ext cx="6171429" cy="434778"/>
            <a:chOff x="4686181" y="1999287"/>
            <a:chExt cx="6171429" cy="4347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6181" y="1999287"/>
              <a:ext cx="6171429" cy="4347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33025" y="8149772"/>
            <a:ext cx="6171429" cy="555549"/>
            <a:chOff x="4633025" y="8149772"/>
            <a:chExt cx="6171429" cy="555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3025" y="8149772"/>
              <a:ext cx="6171429" cy="5555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46820" y="1999287"/>
            <a:ext cx="3004338" cy="732539"/>
            <a:chOff x="11146820" y="1999287"/>
            <a:chExt cx="3004338" cy="732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6820" y="1999287"/>
              <a:ext cx="3004338" cy="7325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3664" y="8149772"/>
            <a:ext cx="2898025" cy="640909"/>
            <a:chOff x="11093664" y="8149772"/>
            <a:chExt cx="2898025" cy="6409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93664" y="8149772"/>
              <a:ext cx="2898025" cy="6409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31783" y="1258543"/>
            <a:ext cx="11907266" cy="7950759"/>
            <a:chOff x="3231783" y="1258543"/>
            <a:chExt cx="11907266" cy="79507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1783" y="1258543"/>
              <a:ext cx="11907266" cy="79507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99225" y="0"/>
            <a:ext cx="1863123" cy="1220722"/>
            <a:chOff x="4299225" y="0"/>
            <a:chExt cx="1863123" cy="12207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9225" y="0"/>
              <a:ext cx="1863123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6632" y="-126632"/>
            <a:ext cx="8648747" cy="1534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65338" y="2767157"/>
            <a:ext cx="7264895" cy="5342965"/>
            <a:chOff x="1665338" y="2767157"/>
            <a:chExt cx="7264895" cy="53429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338" y="2767157"/>
              <a:ext cx="7264895" cy="53429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97652" y="2767157"/>
            <a:ext cx="6944895" cy="5342965"/>
            <a:chOff x="10297652" y="2767157"/>
            <a:chExt cx="6944895" cy="53429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7652" y="2767157"/>
              <a:ext cx="6944895" cy="53429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412" y="2352159"/>
            <a:ext cx="8225914" cy="6299003"/>
            <a:chOff x="1076412" y="2352159"/>
            <a:chExt cx="8225914" cy="62990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412" y="2352159"/>
              <a:ext cx="8225914" cy="62990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7143" y="2352159"/>
            <a:ext cx="8225914" cy="6299003"/>
            <a:chOff x="9657143" y="2352159"/>
            <a:chExt cx="8225914" cy="62990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7143" y="2352159"/>
              <a:ext cx="8225914" cy="62990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63233" y="0"/>
            <a:ext cx="3878516" cy="1220722"/>
            <a:chOff x="4463233" y="0"/>
            <a:chExt cx="3878516" cy="12207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3233" y="0"/>
              <a:ext cx="387851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216244" y="-126632"/>
            <a:ext cx="6690023" cy="16673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3887" y="3523910"/>
            <a:ext cx="13325847" cy="2387396"/>
            <a:chOff x="2293887" y="3523910"/>
            <a:chExt cx="13325847" cy="23873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3887" y="3523910"/>
              <a:ext cx="13325847" cy="2387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412" y="3083056"/>
            <a:ext cx="16270897" cy="3375415"/>
            <a:chOff x="1076412" y="3083056"/>
            <a:chExt cx="16270897" cy="3375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412" y="3083056"/>
              <a:ext cx="16270897" cy="33754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843" y="6742000"/>
            <a:ext cx="7425239" cy="10777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2793" y="6768580"/>
            <a:ext cx="3750877" cy="1020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6870129"/>
            <a:ext cx="1720400" cy="756580"/>
            <a:chOff x="9142857" y="6870129"/>
            <a:chExt cx="1720400" cy="756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6870129"/>
              <a:ext cx="1720400" cy="756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323" y="204957"/>
            <a:ext cx="2848394" cy="1220722"/>
            <a:chOff x="1736323" y="204957"/>
            <a:chExt cx="2848394" cy="12207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323" y="204957"/>
              <a:ext cx="2848394" cy="1220722"/>
            </a:xfrm>
            <a:prstGeom prst="rect">
              <a:avLst/>
            </a:prstGeom>
          </p:spPr>
        </p:pic>
      </p:grpSp>
      <p:pic>
        <p:nvPicPr>
          <p:cNvPr id="6" name="Object 21">
            <a:extLst>
              <a:ext uri="{FF2B5EF4-FFF2-40B4-BE49-F238E27FC236}">
                <a16:creationId xmlns:a16="http://schemas.microsoft.com/office/drawing/2014/main" id="{FD284938-1657-A6EB-34BE-02F058C50FC3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34600" y="5143258"/>
            <a:ext cx="5282663" cy="525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79697" y="-153210"/>
            <a:ext cx="7653947" cy="14565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17810" y="1671723"/>
            <a:ext cx="12094112" cy="6967627"/>
            <a:chOff x="3117810" y="1671723"/>
            <a:chExt cx="12094112" cy="69676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7810" y="1671723"/>
              <a:ext cx="12094112" cy="6967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9269" y="1152231"/>
            <a:ext cx="13847176" cy="8443930"/>
            <a:chOff x="2219269" y="1152231"/>
            <a:chExt cx="13847176" cy="84439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9269" y="1152231"/>
              <a:ext cx="13847176" cy="8443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53488" y="79734"/>
            <a:ext cx="4491694" cy="1220722"/>
            <a:chOff x="1953488" y="79734"/>
            <a:chExt cx="4491694" cy="12207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3488" y="79734"/>
              <a:ext cx="4491694" cy="1220722"/>
            </a:xfrm>
            <a:prstGeom prst="rect">
              <a:avLst/>
            </a:prstGeom>
          </p:spPr>
        </p:pic>
      </p:grpSp>
      <p:pic>
        <p:nvPicPr>
          <p:cNvPr id="4" name="Object 21">
            <a:extLst>
              <a:ext uri="{FF2B5EF4-FFF2-40B4-BE49-F238E27FC236}">
                <a16:creationId xmlns:a16="http://schemas.microsoft.com/office/drawing/2014/main" id="{CEA03870-6A3D-D71F-E195-C6938C80C57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6078" y="7505700"/>
            <a:ext cx="3096122" cy="525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056864" y="-126632"/>
            <a:ext cx="7666004" cy="1494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53488" y="79734"/>
            <a:ext cx="4491694" cy="1220722"/>
            <a:chOff x="1953488" y="79734"/>
            <a:chExt cx="4491694" cy="12207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3488" y="79734"/>
              <a:ext cx="4491694" cy="12207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92027" y="1300456"/>
            <a:ext cx="4985987" cy="7990456"/>
            <a:chOff x="6392027" y="1300456"/>
            <a:chExt cx="4985987" cy="79904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2027" y="1300456"/>
              <a:ext cx="4985987" cy="7990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5059" y="2834407"/>
            <a:ext cx="4455420" cy="4616901"/>
            <a:chOff x="375059" y="2834407"/>
            <a:chExt cx="4455420" cy="4616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059" y="2834407"/>
              <a:ext cx="4455420" cy="4616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2200" y="3413945"/>
            <a:ext cx="5077772" cy="3457825"/>
            <a:chOff x="12122200" y="3413945"/>
            <a:chExt cx="5077772" cy="3457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22200" y="3413945"/>
              <a:ext cx="5077772" cy="34578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15196" y="1152231"/>
            <a:ext cx="5962818" cy="8443930"/>
            <a:chOff x="5415196" y="1152231"/>
            <a:chExt cx="5962818" cy="8443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5196" y="1152231"/>
              <a:ext cx="5962818" cy="8443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0808" y="1009982"/>
            <a:ext cx="14074907" cy="8202118"/>
            <a:chOff x="2050808" y="1009982"/>
            <a:chExt cx="14074907" cy="8202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0808" y="1009982"/>
              <a:ext cx="14074907" cy="82021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4052" y="3832642"/>
            <a:ext cx="8164655" cy="25643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8600" y="3390900"/>
            <a:ext cx="6330980" cy="2673942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F3607BC0-93A9-E7E7-29EF-62CD2701A0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0808" y="1009982"/>
            <a:ext cx="14074907" cy="82021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0552" y="-126632"/>
            <a:ext cx="2599499" cy="14660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50808" y="1009982"/>
            <a:ext cx="14074907" cy="8202118"/>
            <a:chOff x="2050808" y="1009982"/>
            <a:chExt cx="14074907" cy="82021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0808" y="1009982"/>
              <a:ext cx="14074907" cy="82021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3179" y="1700532"/>
            <a:ext cx="13309292" cy="5552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6505" y="425249"/>
            <a:ext cx="5512705" cy="9426013"/>
            <a:chOff x="6386505" y="425249"/>
            <a:chExt cx="5512705" cy="94260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6505" y="425249"/>
              <a:ext cx="5512705" cy="942601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5594" y="810658"/>
            <a:ext cx="2013366" cy="1466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8367" y="2057143"/>
            <a:ext cx="4848980" cy="6171429"/>
            <a:chOff x="6718367" y="2057143"/>
            <a:chExt cx="484898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8367" y="2057143"/>
              <a:ext cx="4848980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94748" y="-100054"/>
            <a:ext cx="6303061" cy="1437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570" y="3037059"/>
            <a:ext cx="3628774" cy="3849940"/>
            <a:chOff x="1177570" y="3037059"/>
            <a:chExt cx="3628774" cy="38499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570" y="3037059"/>
              <a:ext cx="3628774" cy="38499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51333" y="3172175"/>
            <a:ext cx="4841680" cy="3579709"/>
            <a:chOff x="6251333" y="3172175"/>
            <a:chExt cx="4841680" cy="35797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1333" y="3172175"/>
              <a:ext cx="4841680" cy="3579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18596" y="3172175"/>
            <a:ext cx="5118983" cy="3579709"/>
            <a:chOff x="12318596" y="3172175"/>
            <a:chExt cx="5118983" cy="3579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18596" y="3172175"/>
              <a:ext cx="5118983" cy="35797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7847" y="2616979"/>
            <a:ext cx="4862438" cy="4849568"/>
            <a:chOff x="427847" y="2616979"/>
            <a:chExt cx="4862438" cy="4849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847" y="2616979"/>
              <a:ext cx="4862438" cy="48495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1846" y="2537245"/>
            <a:ext cx="5643259" cy="4849568"/>
            <a:chOff x="5821846" y="2537245"/>
            <a:chExt cx="5643259" cy="48495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1846" y="2537245"/>
              <a:ext cx="5643259" cy="48495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4321" y="2537245"/>
            <a:ext cx="6052855" cy="4849568"/>
            <a:chOff x="11794321" y="2537245"/>
            <a:chExt cx="6052855" cy="48495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4321" y="2537245"/>
              <a:ext cx="6052855" cy="48495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045" y="7725106"/>
            <a:ext cx="4377546" cy="6860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0687" y="7725106"/>
            <a:ext cx="4161118" cy="69562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38954" y="7725106"/>
            <a:ext cx="4369061" cy="6956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91946" y="53156"/>
            <a:ext cx="3617276" cy="1220722"/>
            <a:chOff x="1991946" y="53156"/>
            <a:chExt cx="3617276" cy="12207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1946" y="53156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0552" y="-126632"/>
            <a:ext cx="6303061" cy="1437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090" y="2749431"/>
            <a:ext cx="6783205" cy="3800736"/>
            <a:chOff x="1273090" y="2749431"/>
            <a:chExt cx="6783205" cy="38007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090" y="2749431"/>
              <a:ext cx="6783205" cy="3800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32487" y="2696275"/>
            <a:ext cx="6854811" cy="3853892"/>
            <a:chOff x="9932487" y="2696275"/>
            <a:chExt cx="6854811" cy="38538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2487" y="2696275"/>
              <a:ext cx="6854811" cy="38538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450" y="2351199"/>
            <a:ext cx="7753829" cy="4849568"/>
            <a:chOff x="807450" y="2351199"/>
            <a:chExt cx="7753829" cy="4849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450" y="2351199"/>
              <a:ext cx="7753829" cy="4849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82978" y="2225015"/>
            <a:ext cx="7753829" cy="4849568"/>
            <a:chOff x="9482978" y="2225015"/>
            <a:chExt cx="7753829" cy="48495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2978" y="2225015"/>
              <a:ext cx="7753829" cy="484956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86382" y="7432744"/>
            <a:ext cx="3553899" cy="6765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41052" y="7432744"/>
            <a:ext cx="4050956" cy="6860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91946" y="53156"/>
            <a:ext cx="3617276" cy="1220722"/>
            <a:chOff x="1991946" y="53156"/>
            <a:chExt cx="3617276" cy="1220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1946" y="53156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91083" y="-126632"/>
            <a:ext cx="6399204" cy="14756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3046" y="2581492"/>
            <a:ext cx="2074367" cy="1727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1349" y="2581492"/>
            <a:ext cx="2050738" cy="17271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0731" y="4392111"/>
            <a:ext cx="6217218" cy="10909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6945" y="4392107"/>
            <a:ext cx="6192275" cy="1090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7450" y="2351199"/>
            <a:ext cx="7753829" cy="4849568"/>
            <a:chOff x="807450" y="2351199"/>
            <a:chExt cx="7753829" cy="48495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7450" y="2351199"/>
              <a:ext cx="7753829" cy="4849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2057" y="2351199"/>
            <a:ext cx="7753829" cy="4849568"/>
            <a:chOff x="9622057" y="2351199"/>
            <a:chExt cx="7753829" cy="4849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2057" y="2351199"/>
              <a:ext cx="7753829" cy="4849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91946" y="53156"/>
            <a:ext cx="3617276" cy="1220722"/>
            <a:chOff x="1991946" y="53156"/>
            <a:chExt cx="3617276" cy="12207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91946" y="53156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48940" y="-126632"/>
            <a:ext cx="5556985" cy="1589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1654" y="2912984"/>
            <a:ext cx="7272001" cy="3689178"/>
            <a:chOff x="1631654" y="2912984"/>
            <a:chExt cx="7272001" cy="36891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1654" y="2912984"/>
              <a:ext cx="7272001" cy="3689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81728" y="1444590"/>
            <a:ext cx="4117986" cy="7415655"/>
            <a:chOff x="11481728" y="1444590"/>
            <a:chExt cx="4117986" cy="7415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1728" y="1444590"/>
              <a:ext cx="4117986" cy="74156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7450" y="2351199"/>
            <a:ext cx="8734078" cy="4849568"/>
            <a:chOff x="807450" y="2351199"/>
            <a:chExt cx="8734078" cy="48495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7450" y="2351199"/>
              <a:ext cx="8734078" cy="4849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44518" y="735584"/>
            <a:ext cx="6325581" cy="9054894"/>
            <a:chOff x="10644518" y="735584"/>
            <a:chExt cx="6325581" cy="90548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44518" y="735584"/>
              <a:ext cx="6325581" cy="90548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48096" y="-126632"/>
            <a:ext cx="5600528" cy="14756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800" y="2628900"/>
            <a:ext cx="8077200" cy="5410200"/>
            <a:chOff x="1850095" y="2342518"/>
            <a:chExt cx="7292762" cy="40429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0095" y="2342518"/>
              <a:ext cx="7292762" cy="4042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1823" y="2628900"/>
            <a:ext cx="8610600" cy="5931167"/>
            <a:chOff x="9302326" y="2342518"/>
            <a:chExt cx="7607156" cy="40429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2326" y="2342518"/>
              <a:ext cx="7607156" cy="4042914"/>
            </a:xfrm>
            <a:prstGeom prst="rect">
              <a:avLst/>
            </a:prstGeom>
          </p:spPr>
        </p:pic>
      </p:grp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61760A5B-D014-126A-EAB8-F5E1E48575DC}"/>
              </a:ext>
            </a:extLst>
          </p:cNvPr>
          <p:cNvGrpSpPr/>
          <p:nvPr/>
        </p:nvGrpSpPr>
        <p:grpSpPr>
          <a:xfrm>
            <a:off x="228600" y="2171700"/>
            <a:ext cx="17754600" cy="6477000"/>
            <a:chOff x="890365" y="1939191"/>
            <a:chExt cx="16763302" cy="4849568"/>
          </a:xfrm>
        </p:grpSpPr>
        <p:pic>
          <p:nvPicPr>
            <p:cNvPr id="4" name="Object 12">
              <a:extLst>
                <a:ext uri="{FF2B5EF4-FFF2-40B4-BE49-F238E27FC236}">
                  <a16:creationId xmlns:a16="http://schemas.microsoft.com/office/drawing/2014/main" id="{84659924-5907-4DCE-8076-50496830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365" y="1939191"/>
              <a:ext cx="16763302" cy="4849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4296" y="2715029"/>
            <a:ext cx="4028561" cy="5593276"/>
            <a:chOff x="1114296" y="2715029"/>
            <a:chExt cx="4028561" cy="559327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296" y="2715029"/>
              <a:ext cx="4028561" cy="55932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2857" y="2741607"/>
            <a:ext cx="1105460" cy="5486964"/>
            <a:chOff x="5142857" y="2741607"/>
            <a:chExt cx="1105460" cy="5486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2857" y="2741607"/>
              <a:ext cx="1105460" cy="5486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673737" y="-153210"/>
            <a:ext cx="5600528" cy="1475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8007" y="2219269"/>
            <a:ext cx="6091956" cy="6697674"/>
            <a:chOff x="598007" y="2219269"/>
            <a:chExt cx="6091956" cy="66976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007" y="2219269"/>
              <a:ext cx="6091956" cy="6697674"/>
            </a:xfrm>
            <a:prstGeom prst="rect">
              <a:avLst/>
            </a:prstGeom>
          </p:spPr>
        </p:pic>
      </p:grpSp>
      <p:pic>
        <p:nvPicPr>
          <p:cNvPr id="9" name="그림 8" descr="텍스트, 야구, 실외, 잔디이(가) 표시된 사진&#10;&#10;자동 생성된 설명">
            <a:extLst>
              <a:ext uri="{FF2B5EF4-FFF2-40B4-BE49-F238E27FC236}">
                <a16:creationId xmlns:a16="http://schemas.microsoft.com/office/drawing/2014/main" id="{EE3F7FCD-05C2-5A28-C62B-6DE32296A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33" y="2820960"/>
            <a:ext cx="9764247" cy="5487345"/>
          </a:xfrm>
          <a:prstGeom prst="rect">
            <a:avLst/>
          </a:prstGeom>
        </p:spPr>
      </p:pic>
      <p:grpSp>
        <p:nvGrpSpPr>
          <p:cNvPr id="15" name="그룹 1005">
            <a:extLst>
              <a:ext uri="{FF2B5EF4-FFF2-40B4-BE49-F238E27FC236}">
                <a16:creationId xmlns:a16="http://schemas.microsoft.com/office/drawing/2014/main" id="{ED23B368-D517-E538-156A-1BFC33A85758}"/>
              </a:ext>
            </a:extLst>
          </p:cNvPr>
          <p:cNvGrpSpPr/>
          <p:nvPr/>
        </p:nvGrpSpPr>
        <p:grpSpPr>
          <a:xfrm>
            <a:off x="7168368" y="2162830"/>
            <a:ext cx="10754595" cy="6754113"/>
            <a:chOff x="7168368" y="2162830"/>
            <a:chExt cx="10754595" cy="6754113"/>
          </a:xfrm>
        </p:grpSpPr>
        <p:pic>
          <p:nvPicPr>
            <p:cNvPr id="16" name="Object 16">
              <a:extLst>
                <a:ext uri="{FF2B5EF4-FFF2-40B4-BE49-F238E27FC236}">
                  <a16:creationId xmlns:a16="http://schemas.microsoft.com/office/drawing/2014/main" id="{C7970973-CF4D-3F2F-CA69-90E9CF902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8368" y="2162830"/>
              <a:ext cx="10754595" cy="6754113"/>
            </a:xfrm>
            <a:prstGeom prst="rect">
              <a:avLst/>
            </a:prstGeom>
          </p:spPr>
        </p:pic>
      </p:grp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407871EF-6463-F558-F950-2E9737F0314B}"/>
              </a:ext>
            </a:extLst>
          </p:cNvPr>
          <p:cNvGrpSpPr/>
          <p:nvPr/>
        </p:nvGrpSpPr>
        <p:grpSpPr>
          <a:xfrm>
            <a:off x="5191655" y="2661873"/>
            <a:ext cx="1277485" cy="540778"/>
            <a:chOff x="4299225" y="0"/>
            <a:chExt cx="3617276" cy="1220722"/>
          </a:xfrm>
        </p:grpSpPr>
        <p:pic>
          <p:nvPicPr>
            <p:cNvPr id="5" name="Object 21">
              <a:extLst>
                <a:ext uri="{FF2B5EF4-FFF2-40B4-BE49-F238E27FC236}">
                  <a16:creationId xmlns:a16="http://schemas.microsoft.com/office/drawing/2014/main" id="{E59EA55C-5B15-75D9-8461-A5AEC4A9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99225" y="0"/>
              <a:ext cx="3617276" cy="1220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5303" y="-100054"/>
            <a:ext cx="6679223" cy="15344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0129" y="2587082"/>
            <a:ext cx="7223061" cy="4240579"/>
            <a:chOff x="840129" y="2587082"/>
            <a:chExt cx="7223061" cy="42405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129" y="2587082"/>
              <a:ext cx="7223061" cy="42405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2558" y="2587082"/>
            <a:ext cx="6967922" cy="4240579"/>
            <a:chOff x="10232558" y="2587082"/>
            <a:chExt cx="6967922" cy="42405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2558" y="2587082"/>
              <a:ext cx="6967922" cy="4240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007" y="2241567"/>
            <a:ext cx="7813953" cy="4881356"/>
            <a:chOff x="598007" y="2241567"/>
            <a:chExt cx="7813953" cy="4881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007" y="2241567"/>
              <a:ext cx="7813953" cy="48813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40864" y="2266694"/>
            <a:ext cx="7881004" cy="4881356"/>
            <a:chOff x="9740864" y="2266694"/>
            <a:chExt cx="7881004" cy="4881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0864" y="2266694"/>
              <a:ext cx="7881004" cy="4881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27776" y="4226623"/>
            <a:ext cx="1177007" cy="961498"/>
            <a:chOff x="8527776" y="4226623"/>
            <a:chExt cx="1177007" cy="9614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7776" y="4226623"/>
              <a:ext cx="1177007" cy="9614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35810" y="0"/>
            <a:ext cx="2155482" cy="1220722"/>
            <a:chOff x="4135810" y="0"/>
            <a:chExt cx="2155482" cy="12207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5810" y="0"/>
              <a:ext cx="2155482" cy="1220722"/>
            </a:xfrm>
            <a:prstGeom prst="rect">
              <a:avLst/>
            </a:prstGeom>
          </p:spPr>
        </p:pic>
      </p:grpSp>
      <p:pic>
        <p:nvPicPr>
          <p:cNvPr id="9" name="Object 21">
            <a:extLst>
              <a:ext uri="{FF2B5EF4-FFF2-40B4-BE49-F238E27FC236}">
                <a16:creationId xmlns:a16="http://schemas.microsoft.com/office/drawing/2014/main" id="{EA3E1955-912B-5FCC-5413-209CFA22292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604" y="6302021"/>
            <a:ext cx="2155482" cy="525640"/>
          </a:xfrm>
          <a:prstGeom prst="rect">
            <a:avLst/>
          </a:prstGeom>
        </p:spPr>
      </p:pic>
      <p:pic>
        <p:nvPicPr>
          <p:cNvPr id="11" name="Object 21">
            <a:extLst>
              <a:ext uri="{FF2B5EF4-FFF2-40B4-BE49-F238E27FC236}">
                <a16:creationId xmlns:a16="http://schemas.microsoft.com/office/drawing/2014/main" id="{DC302BCA-672A-8F07-CB39-A5B88408DD7F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15614" y="6308893"/>
            <a:ext cx="2155482" cy="525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조성빈</cp:lastModifiedBy>
  <cp:revision>9</cp:revision>
  <dcterms:created xsi:type="dcterms:W3CDTF">2022-12-09T02:54:53Z</dcterms:created>
  <dcterms:modified xsi:type="dcterms:W3CDTF">2022-12-08T18:16:42Z</dcterms:modified>
</cp:coreProperties>
</file>